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6956f755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6956f755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6956f755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6956f755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6956f755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6956f755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1a276cb0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61a276cb0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1a276cb0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1a276cb0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1a276cb0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1a276cb0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1a276cb0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1a276cb0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1a276cb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1a276cb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1a276cb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1a276cb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1a276cb0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1a276cb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1a276cb0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1a276cb0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6956f755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6956f755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6956f755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6956f755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6956f755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6956f755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66956f755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66956f755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3309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/>
              <a:t>PROYECTO FINAL </a:t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/>
              <a:t>GYMYANG</a:t>
            </a:r>
            <a:endParaRPr b="1" sz="39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2853750" y="3855275"/>
            <a:ext cx="34365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Jaume Moltó Gallego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2º DAM</a:t>
            </a:r>
            <a:endParaRPr/>
          </a:p>
        </p:txBody>
      </p:sp>
      <p:pic>
        <p:nvPicPr>
          <p:cNvPr id="130" name="Google Shape;130;p13" title="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25" y="3132950"/>
            <a:ext cx="1952376" cy="16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850" y="3190875"/>
            <a:ext cx="2298175" cy="153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819150" y="482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FORMULARIO </a:t>
            </a:r>
            <a:r>
              <a:rPr b="1" lang="es"/>
              <a:t>VÍDEOS</a:t>
            </a:r>
            <a:endParaRPr b="1"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440575" y="1990725"/>
            <a:ext cx="3667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Permite al usuario visualizar videos sobre las máquinas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Permite al usuario pausar, mutear o adelantar el video</a:t>
            </a:r>
            <a:endParaRPr sz="1400"/>
          </a:p>
        </p:txBody>
      </p:sp>
      <p:pic>
        <p:nvPicPr>
          <p:cNvPr id="194" name="Google Shape;194;p22" title="Captura de pantalla 2025-06-09 1247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400" y="1276400"/>
            <a:ext cx="4294400" cy="34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819150" y="528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FORMULARIO CALENDARIO</a:t>
            </a:r>
            <a:endParaRPr b="1"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4774675" y="1715225"/>
            <a:ext cx="4113600" cy="26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Permite al usuario apuntarse los ejercicios a realizar en un día </a:t>
            </a:r>
            <a:r>
              <a:rPr lang="es" sz="1400"/>
              <a:t>específico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La información se guarda en .json individuales por usuario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Creación de la rutina en PDF</a:t>
            </a:r>
            <a:endParaRPr sz="1400"/>
          </a:p>
        </p:txBody>
      </p:sp>
      <p:pic>
        <p:nvPicPr>
          <p:cNvPr id="201" name="Google Shape;201;p23" title="Captura de pantalla 2025-06-09 1249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00" y="1324000"/>
            <a:ext cx="3848599" cy="34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819150" y="535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FORMULARIO RESERVAS</a:t>
            </a:r>
            <a:endParaRPr b="1"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295175" y="1704525"/>
            <a:ext cx="4112700" cy="28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Permite al usuario reservar una o más plazas para una clase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Un usuario no puede anular la reservas de otro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Se puede visualizar las plazas ocupadas o restantes</a:t>
            </a:r>
            <a:endParaRPr sz="1400"/>
          </a:p>
        </p:txBody>
      </p:sp>
      <p:pic>
        <p:nvPicPr>
          <p:cNvPr id="208" name="Google Shape;208;p24" title="Captura de pantalla 2025-06-09 1248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300" y="1276363"/>
            <a:ext cx="3812549" cy="344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PROBLEMAS ENFRENTADOS</a:t>
            </a:r>
            <a:endParaRPr b="1"/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819150" y="1990725"/>
            <a:ext cx="4422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/>
              <a:t>Limitaciones de diseño con calendarios.</a:t>
            </a:r>
            <a:br>
              <a:rPr lang="es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/>
              <a:t>Problemas con sincronización GitHub.</a:t>
            </a:r>
            <a:br>
              <a:rPr lang="es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/>
              <a:t>Persistencia de datos en archivos .json mal ejecutada inicialmente.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475" y="1888450"/>
            <a:ext cx="3597450" cy="202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-195000" y="599675"/>
            <a:ext cx="9534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COMPARACIÓN CON SOLUCIONES ALTERNATIVAS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3755500" y="1947950"/>
            <a:ext cx="5196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/>
              <a:t>Pocas apps de escritorio en el sector fitness.</a:t>
            </a:r>
            <a:br>
              <a:rPr lang="es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/>
              <a:t>Valor añadido: calendario personalizado + exportación a PDF.</a:t>
            </a:r>
            <a:br>
              <a:rPr lang="es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/>
              <a:t>Sencillez, accesibilidad y enfoque pedagógico.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00" y="1990725"/>
            <a:ext cx="309890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RECURSOS UTILIZADOS</a:t>
            </a:r>
            <a:endParaRPr b="1"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s" sz="1400"/>
              <a:t>Software:</a:t>
            </a:r>
            <a:r>
              <a:rPr lang="es" sz="1400"/>
              <a:t> Visual Studio, PostgreSQL, PgAdmin, librerías NuGet.</a:t>
            </a:r>
            <a:br>
              <a:rPr lang="es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s" sz="1400"/>
              <a:t>Lenguaje:</a:t>
            </a:r>
            <a:r>
              <a:rPr lang="es" sz="1400"/>
              <a:t> C#</a:t>
            </a:r>
            <a:br>
              <a:rPr lang="es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s" sz="1400"/>
              <a:t>Herramientas:</a:t>
            </a:r>
            <a:r>
              <a:rPr lang="es" sz="1400"/>
              <a:t> GitHub, JSON, AxWMPLib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799" y="2571750"/>
            <a:ext cx="2830177" cy="18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</a:t>
            </a:r>
            <a:endParaRPr b="1"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/>
              <a:t>Se cumplieron los objetivos principales.</a:t>
            </a:r>
            <a:br>
              <a:rPr lang="es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/>
              <a:t>Aprendizaje profundo de Windows Forms, PostgreSQL, GitHub.</a:t>
            </a:r>
            <a:br>
              <a:rPr lang="es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/>
              <a:t>Deseo de seguir mejorando: integrar dietas, usar bases de datos remotas.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127" y="727150"/>
            <a:ext cx="1702876" cy="17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INTRODUCCIÓN</a:t>
            </a:r>
            <a:endParaRPr b="1"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63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Objetivo:</a:t>
            </a:r>
            <a:r>
              <a:rPr lang="es" sz="1400"/>
              <a:t> Desarrollar una aplicación funcional para un gimnasio de nueva apertura, además de que sea Intuitiva, accesible, útil para novatos y avanzados.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Motivación personal:</a:t>
            </a:r>
            <a:r>
              <a:rPr lang="es" sz="1400"/>
              <a:t> Curiosidad desde pequeño por cómo se crean formularios y aplicaciones.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413" y="2881550"/>
            <a:ext cx="3705175" cy="18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 PRINCIPALES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/>
              <a:t>Vídeos explicativos sobre el uso de máquinas.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/>
              <a:t>Reserva de clases (zumba, yoga).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400"/>
              <a:t>Calendario de rutinas personalizadas exportables en PDF.</a:t>
            </a:r>
            <a:br>
              <a:rPr lang="e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Acceso seguro mediante inicio de sesión.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850" y="1990725"/>
            <a:ext cx="244800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FASES DEL DESARROLLO</a:t>
            </a:r>
            <a:endParaRPr b="1"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4300875" y="1849950"/>
            <a:ext cx="4234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b="1" lang="es" sz="1400"/>
              <a:t>Preparación:</a:t>
            </a:r>
            <a:r>
              <a:rPr lang="es" sz="1400"/>
              <a:t> Software/hardware necesarios.</a:t>
            </a:r>
            <a:br>
              <a:rPr lang="es" sz="1400"/>
            </a:b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b="1" lang="es" sz="1400"/>
              <a:t>Diseño:</a:t>
            </a:r>
            <a:r>
              <a:rPr lang="es" sz="1400"/>
              <a:t> Lluvia de ideas, selección de funcionalidades.</a:t>
            </a:r>
            <a:br>
              <a:rPr lang="es" sz="1400"/>
            </a:b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b="1" lang="es" sz="1400"/>
              <a:t>Implementación inicial:</a:t>
            </a:r>
            <a:r>
              <a:rPr lang="es" sz="1400"/>
              <a:t> Base de datos + estructura del proyecto.</a:t>
            </a:r>
            <a:br>
              <a:rPr lang="es" sz="1400"/>
            </a:b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b="1" lang="es" sz="1400"/>
              <a:t>Desarrollo:</a:t>
            </a:r>
            <a:r>
              <a:rPr lang="es" sz="1400"/>
              <a:t> Formularios, lógica de la app, vídeos, calendarios.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56" y="1849950"/>
            <a:ext cx="3702746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610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FORMULARIO HOME</a:t>
            </a:r>
            <a:endParaRPr b="1"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4632350" y="1873075"/>
            <a:ext cx="4234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Primera vista que el usuario visualiza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Primer botón:</a:t>
            </a:r>
            <a:r>
              <a:rPr lang="es" sz="1400"/>
              <a:t> Formulario Inicio de sesión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s" sz="1400"/>
              <a:t>Segundo botón:</a:t>
            </a:r>
            <a:r>
              <a:rPr lang="es" sz="1400"/>
              <a:t> Formulario de crear un usuario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7" title="Captura de pantalla 2025-06-09 1244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640650"/>
            <a:ext cx="3877375" cy="29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819150" y="546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FORMULARIO LOG IN</a:t>
            </a:r>
            <a:endParaRPr b="1"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3958675" y="1723375"/>
            <a:ext cx="4822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Dos campos a rellenar por el usuario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Comprobación con los usuarios de la base de datos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Botón</a:t>
            </a:r>
            <a:r>
              <a:rPr lang="es" sz="1400"/>
              <a:t> que lleva al formulario principal si las comprobaciones son correctas</a:t>
            </a:r>
            <a:endParaRPr sz="1400"/>
          </a:p>
        </p:txBody>
      </p:sp>
      <p:pic>
        <p:nvPicPr>
          <p:cNvPr id="166" name="Google Shape;166;p18" title="Captura de pantalla 2025-06-09 1244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47161"/>
            <a:ext cx="3096751" cy="30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819150" y="670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FORMULARIO CREAR USUARIO</a:t>
            </a:r>
            <a:endParaRPr b="1"/>
          </a:p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494025" y="1990725"/>
            <a:ext cx="4544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Cuatro</a:t>
            </a:r>
            <a:r>
              <a:rPr lang="es" sz="1400"/>
              <a:t> campos a rellenar por el usuario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Añadir usuario a la base de datos después de las comprobaciones pertinentes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Botón que lleva al formulario principal si las comprobaciones son correctas</a:t>
            </a:r>
            <a:endParaRPr/>
          </a:p>
        </p:txBody>
      </p:sp>
      <p:pic>
        <p:nvPicPr>
          <p:cNvPr id="173" name="Google Shape;173;p19" title="Captura de pantalla 2025-06-09 1245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601" y="1528375"/>
            <a:ext cx="3169251" cy="318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819150" y="567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FORMULARIO PÁGINA PRINCIPAL</a:t>
            </a:r>
            <a:endParaRPr b="1"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5102875" y="1832825"/>
            <a:ext cx="3507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Panel principal a la izquierda, en él se muestran varios formularios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Menú lateral a la derecha con botones con diferentes funcionalidades</a:t>
            </a:r>
            <a:endParaRPr sz="1400"/>
          </a:p>
        </p:txBody>
      </p:sp>
      <p:pic>
        <p:nvPicPr>
          <p:cNvPr id="180" name="Google Shape;180;p20" title="Captura de pantalla 2025-06-03 1124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75" y="1435250"/>
            <a:ext cx="4263424" cy="31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819150" y="517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FORMULARIO PERFIL DEL USUARIO</a:t>
            </a:r>
            <a:endParaRPr b="1"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4450575" y="1725325"/>
            <a:ext cx="4330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Permite visualizar datos de la cuenta</a:t>
            </a:r>
            <a:endParaRPr sz="14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El usuario puede modificar los datos de la cuenta</a:t>
            </a:r>
            <a:endParaRPr sz="14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El usuario puede cerrar sesión</a:t>
            </a:r>
            <a:endParaRPr sz="14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El usuario puede eliminar la cuenta</a:t>
            </a:r>
            <a:endParaRPr sz="1400"/>
          </a:p>
        </p:txBody>
      </p:sp>
      <p:pic>
        <p:nvPicPr>
          <p:cNvPr id="187" name="Google Shape;187;p21" title="Captura de pantalla 2025-06-06 0948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00" y="1373612"/>
            <a:ext cx="3556601" cy="33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